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44" y="-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6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8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4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4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10.06.2021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0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 2. </a:t>
            </a:r>
            <a:r>
              <a:rPr lang="en-US" dirty="0" err="1"/>
              <a:t>kolokvijum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024744" cy="1143000"/>
          </a:xfrm>
        </p:spPr>
        <p:txBody>
          <a:bodyPr/>
          <a:lstStyle/>
          <a:p>
            <a:r>
              <a:rPr lang="en-US" dirty="0" smtClean="0"/>
              <a:t>EDIT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6777317" cy="4572000"/>
          </a:xfrm>
        </p:spPr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stranici</a:t>
            </a:r>
            <a:r>
              <a:rPr lang="en-US" dirty="0" smtClean="0"/>
              <a:t> Edit Page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potpunu</a:t>
            </a:r>
            <a:r>
              <a:rPr lang="en-US" dirty="0" smtClean="0"/>
              <a:t> </a:t>
            </a:r>
            <a:r>
              <a:rPr lang="en-US" dirty="0" err="1" smtClean="0"/>
              <a:t>kontrolu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Dodavanjem</a:t>
            </a:r>
            <a:r>
              <a:rPr lang="en-US" dirty="0" smtClean="0"/>
              <a:t> </a:t>
            </a:r>
            <a:r>
              <a:rPr lang="en-US" dirty="0" err="1" smtClean="0"/>
              <a:t>novih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   - </a:t>
            </a:r>
            <a:r>
              <a:rPr lang="en-US" dirty="0" err="1" smtClean="0"/>
              <a:t>Dodavanjem</a:t>
            </a:r>
            <a:r>
              <a:rPr lang="en-US" dirty="0" smtClean="0"/>
              <a:t> </a:t>
            </a:r>
            <a:r>
              <a:rPr lang="en-US" dirty="0" err="1" smtClean="0"/>
              <a:t>novih</a:t>
            </a:r>
            <a:r>
              <a:rPr lang="en-US" dirty="0" smtClean="0"/>
              <a:t> </a:t>
            </a:r>
            <a:r>
              <a:rPr lang="en-US" dirty="0" err="1" smtClean="0"/>
              <a:t>gradova</a:t>
            </a:r>
            <a:endParaRPr lang="en-US" dirty="0" smtClean="0"/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 err="1" smtClean="0"/>
              <a:t>Dodavanjem</a:t>
            </a:r>
            <a:r>
              <a:rPr lang="en-US" dirty="0" smtClean="0"/>
              <a:t> </a:t>
            </a:r>
            <a:r>
              <a:rPr lang="en-US" dirty="0" err="1" smtClean="0"/>
              <a:t>novih</a:t>
            </a:r>
            <a:r>
              <a:rPr lang="en-US" dirty="0" smtClean="0"/>
              <a:t> </a:t>
            </a:r>
            <a:r>
              <a:rPr lang="en-US" dirty="0" err="1" smtClean="0"/>
              <a:t>prodavnica</a:t>
            </a:r>
            <a:r>
              <a:rPr lang="en-US" dirty="0" smtClean="0"/>
              <a:t>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 err="1" smtClean="0"/>
              <a:t>Pregledom</a:t>
            </a:r>
            <a:r>
              <a:rPr lang="en-US" dirty="0" smtClean="0"/>
              <a:t> </a:t>
            </a:r>
            <a:r>
              <a:rPr lang="en-US" dirty="0" err="1" smtClean="0"/>
              <a:t>zaliha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38200"/>
            <a:ext cx="1676400" cy="5539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3048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Ovako</a:t>
            </a:r>
            <a:r>
              <a:rPr lang="en-US" dirty="0" smtClean="0"/>
              <a:t> </a:t>
            </a:r>
            <a:r>
              <a:rPr lang="en-US" dirty="0" err="1" smtClean="0"/>
              <a:t>izgleda</a:t>
            </a:r>
            <a:r>
              <a:rPr lang="en-US" dirty="0" smtClean="0"/>
              <a:t> </a:t>
            </a:r>
            <a:r>
              <a:rPr lang="en-US" dirty="0" err="1" smtClean="0"/>
              <a:t>meni</a:t>
            </a:r>
            <a:r>
              <a:rPr lang="en-US" dirty="0" smtClean="0"/>
              <a:t> </a:t>
            </a:r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koga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modifikovati</a:t>
            </a:r>
            <a:r>
              <a:rPr lang="en-US" dirty="0" smtClean="0"/>
              <a:t> 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 err="1" smtClean="0"/>
              <a:t>sajt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Ubaci</a:t>
            </a:r>
            <a:r>
              <a:rPr lang="en-US" dirty="0" smtClean="0"/>
              <a:t> </a:t>
            </a:r>
            <a:r>
              <a:rPr lang="en-US" dirty="0" err="1" smtClean="0"/>
              <a:t>novu</a:t>
            </a:r>
            <a:r>
              <a:rPr lang="en-US" dirty="0" smtClean="0"/>
              <a:t> </a:t>
            </a:r>
            <a:r>
              <a:rPr lang="en-US" dirty="0" err="1" smtClean="0"/>
              <a:t>patiku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3166716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2514600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ove</a:t>
            </a:r>
            <a:r>
              <a:rPr lang="en-US" dirty="0" smtClean="0"/>
              <a:t> </a:t>
            </a:r>
            <a:r>
              <a:rPr lang="en-US" dirty="0" err="1" smtClean="0"/>
              <a:t>stranice</a:t>
            </a:r>
            <a:r>
              <a:rPr lang="en-US" dirty="0" smtClean="0"/>
              <a:t> je </a:t>
            </a:r>
            <a:r>
              <a:rPr lang="en-US" dirty="0" err="1" smtClean="0"/>
              <a:t>moguce</a:t>
            </a:r>
            <a:r>
              <a:rPr lang="en-US" dirty="0" smtClean="0"/>
              <a:t> </a:t>
            </a:r>
            <a:r>
              <a:rPr lang="en-US" dirty="0" err="1" smtClean="0"/>
              <a:t>ubaciti</a:t>
            </a:r>
            <a:r>
              <a:rPr lang="en-US" dirty="0" smtClean="0"/>
              <a:t> </a:t>
            </a:r>
            <a:r>
              <a:rPr lang="en-US" dirty="0" err="1" smtClean="0"/>
              <a:t>novu</a:t>
            </a:r>
            <a:r>
              <a:rPr lang="en-US" dirty="0" smtClean="0"/>
              <a:t> </a:t>
            </a:r>
            <a:r>
              <a:rPr lang="en-US" dirty="0" err="1" smtClean="0"/>
              <a:t>patiku</a:t>
            </a:r>
            <a:r>
              <a:rPr lang="en-US" dirty="0" smtClean="0"/>
              <a:t> I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r>
              <a:rPr lang="en-US" dirty="0" smtClean="0"/>
              <a:t> o </a:t>
            </a:r>
            <a:r>
              <a:rPr lang="en-US" dirty="0" err="1" smtClean="0"/>
              <a:t>njoj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Takodje</a:t>
            </a:r>
            <a:r>
              <a:rPr lang="en-US" dirty="0" smtClean="0"/>
              <a:t> </a:t>
            </a:r>
            <a:r>
              <a:rPr lang="en-US" dirty="0" err="1" smtClean="0"/>
              <a:t>moguce</a:t>
            </a:r>
            <a:r>
              <a:rPr lang="en-US" dirty="0" smtClean="0"/>
              <a:t> je </a:t>
            </a:r>
            <a:r>
              <a:rPr lang="en-US" dirty="0" err="1" smtClean="0"/>
              <a:t>dodati</a:t>
            </a:r>
            <a:r>
              <a:rPr lang="en-US" dirty="0" smtClean="0"/>
              <a:t> I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r>
              <a:rPr lang="en-US" dirty="0" err="1" smtClean="0"/>
              <a:t>patike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vise </a:t>
            </a:r>
            <a:r>
              <a:rPr lang="en-US" dirty="0" err="1" smtClean="0"/>
              <a:t>uglova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ovi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se </a:t>
            </a:r>
            <a:r>
              <a:rPr lang="en-US" dirty="0" err="1" smtClean="0"/>
              <a:t>skladiste</a:t>
            </a:r>
            <a:r>
              <a:rPr lang="en-US" dirty="0" smtClean="0"/>
              <a:t> u </a:t>
            </a:r>
            <a:r>
              <a:rPr lang="en-US" dirty="0" err="1" smtClean="0"/>
              <a:t>bazi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/>
              <a:t> </a:t>
            </a:r>
            <a:r>
              <a:rPr lang="en-US" dirty="0" smtClean="0"/>
              <a:t>I web </a:t>
            </a:r>
            <a:r>
              <a:rPr lang="en-US" dirty="0" err="1" smtClean="0"/>
              <a:t>stranica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en-US" dirty="0" smtClean="0"/>
              <a:t> </a:t>
            </a:r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prikazu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Homepag</a:t>
            </a:r>
            <a:r>
              <a:rPr lang="en-US" dirty="0" smtClean="0"/>
              <a:t>-u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prodanica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475" y="1620044"/>
            <a:ext cx="53530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356515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ove</a:t>
            </a:r>
            <a:r>
              <a:rPr lang="en-US" dirty="0" smtClean="0"/>
              <a:t> </a:t>
            </a:r>
            <a:r>
              <a:rPr lang="en-US" dirty="0" err="1" smtClean="0"/>
              <a:t>stranice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proveriti</a:t>
            </a:r>
            <a:r>
              <a:rPr lang="en-US" dirty="0" smtClean="0"/>
              <a:t> </a:t>
            </a:r>
            <a:r>
              <a:rPr lang="en-US" dirty="0" err="1" smtClean="0"/>
              <a:t>stanje</a:t>
            </a:r>
            <a:r>
              <a:rPr lang="en-US" dirty="0" smtClean="0"/>
              <a:t> 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prodavnice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ubaciti</a:t>
            </a:r>
            <a:r>
              <a:rPr lang="en-US" dirty="0" smtClean="0"/>
              <a:t> </a:t>
            </a:r>
            <a:r>
              <a:rPr lang="en-US" dirty="0" err="1" smtClean="0"/>
              <a:t>proizvod</a:t>
            </a:r>
            <a:r>
              <a:rPr lang="en-US" dirty="0" smtClean="0"/>
              <a:t> u </a:t>
            </a:r>
            <a:r>
              <a:rPr lang="en-US" dirty="0" err="1" smtClean="0"/>
              <a:t>neku</a:t>
            </a:r>
            <a:r>
              <a:rPr lang="en-US" dirty="0" smtClean="0"/>
              <a:t> </a:t>
            </a:r>
            <a:r>
              <a:rPr lang="en-US" dirty="0" err="1" smtClean="0"/>
              <a:t>prodavnicu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r>
              <a:rPr lang="en-US" dirty="0" smtClean="0"/>
              <a:t> se </a:t>
            </a:r>
            <a:r>
              <a:rPr lang="en-US" dirty="0" err="1" smtClean="0"/>
              <a:t>izvlace</a:t>
            </a:r>
            <a:r>
              <a:rPr lang="en-US" dirty="0" smtClean="0"/>
              <a:t> I </a:t>
            </a:r>
            <a:r>
              <a:rPr lang="en-US" dirty="0" err="1" smtClean="0"/>
              <a:t>skladiste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Dodaj</a:t>
            </a:r>
            <a:r>
              <a:rPr lang="en-US" dirty="0" smtClean="0"/>
              <a:t> Grad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38400"/>
            <a:ext cx="3743480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6670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Ovde</a:t>
            </a:r>
            <a:r>
              <a:rPr lang="en-US" dirty="0" smtClean="0"/>
              <a:t>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mogucnost</a:t>
            </a:r>
            <a:r>
              <a:rPr lang="en-US" dirty="0" smtClean="0"/>
              <a:t> da </a:t>
            </a:r>
            <a:r>
              <a:rPr lang="en-US" dirty="0" err="1" smtClean="0"/>
              <a:t>dodamo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grad u </a:t>
            </a:r>
            <a:r>
              <a:rPr lang="en-US" dirty="0" err="1" smtClean="0"/>
              <a:t>baazu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I da </a:t>
            </a:r>
            <a:r>
              <a:rPr lang="en-US" dirty="0" err="1" smtClean="0"/>
              <a:t>vidimo</a:t>
            </a:r>
            <a:r>
              <a:rPr lang="en-US" dirty="0" smtClean="0"/>
              <a:t> </a:t>
            </a:r>
            <a:r>
              <a:rPr lang="en-US" dirty="0" err="1" smtClean="0"/>
              <a:t>listu</a:t>
            </a:r>
            <a:r>
              <a:rPr lang="en-US" dirty="0" smtClean="0"/>
              <a:t> </a:t>
            </a:r>
            <a:r>
              <a:rPr lang="en-US" dirty="0" err="1" smtClean="0"/>
              <a:t>vec</a:t>
            </a:r>
            <a:r>
              <a:rPr lang="en-US" dirty="0" smtClean="0"/>
              <a:t> </a:t>
            </a:r>
            <a:r>
              <a:rPr lang="en-US" dirty="0" err="1" smtClean="0"/>
              <a:t>unetih</a:t>
            </a:r>
            <a:r>
              <a:rPr lang="en-US" dirty="0" smtClean="0"/>
              <a:t> </a:t>
            </a:r>
            <a:r>
              <a:rPr lang="en-US" dirty="0" err="1" smtClean="0"/>
              <a:t>gradova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Dodaj</a:t>
            </a:r>
            <a:r>
              <a:rPr lang="en-US" dirty="0" smtClean="0"/>
              <a:t> </a:t>
            </a:r>
            <a:r>
              <a:rPr lang="en-US" dirty="0" err="1" smtClean="0"/>
              <a:t>Prodavnicu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200" y="1905000"/>
            <a:ext cx="34290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25908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 </a:t>
            </a:r>
            <a:r>
              <a:rPr lang="en-US" dirty="0" err="1" smtClean="0"/>
              <a:t>ovoj</a:t>
            </a:r>
            <a:r>
              <a:rPr lang="en-US" dirty="0" smtClean="0"/>
              <a:t> </a:t>
            </a:r>
            <a:r>
              <a:rPr lang="en-US" dirty="0" err="1" smtClean="0"/>
              <a:t>stranici</a:t>
            </a:r>
            <a:r>
              <a:rPr lang="en-US" dirty="0" smtClean="0"/>
              <a:t> </a:t>
            </a:r>
            <a:r>
              <a:rPr lang="en-US" dirty="0" err="1" smtClean="0"/>
              <a:t>upisujemo</a:t>
            </a:r>
            <a:r>
              <a:rPr lang="en-US" dirty="0" smtClean="0"/>
              <a:t> </a:t>
            </a:r>
            <a:r>
              <a:rPr lang="en-US" dirty="0" err="1" smtClean="0"/>
              <a:t>ulocu</a:t>
            </a:r>
            <a:r>
              <a:rPr lang="en-US" dirty="0" smtClean="0"/>
              <a:t> I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prodavnice</a:t>
            </a:r>
            <a:r>
              <a:rPr lang="en-US" dirty="0" smtClean="0"/>
              <a:t> </a:t>
            </a:r>
            <a:r>
              <a:rPr lang="en-US" dirty="0" err="1" smtClean="0"/>
              <a:t>koju</a:t>
            </a:r>
            <a:r>
              <a:rPr lang="en-US" dirty="0" smtClean="0"/>
              <a:t> </a:t>
            </a:r>
            <a:r>
              <a:rPr lang="en-US" dirty="0" err="1" smtClean="0"/>
              <a:t>zelimo</a:t>
            </a:r>
            <a:r>
              <a:rPr lang="en-US" dirty="0" smtClean="0"/>
              <a:t> da </a:t>
            </a:r>
            <a:r>
              <a:rPr lang="en-US" dirty="0" err="1" smtClean="0"/>
              <a:t>dodamo</a:t>
            </a:r>
            <a:r>
              <a:rPr lang="en-US" dirty="0" smtClean="0"/>
              <a:t>. </a:t>
            </a:r>
            <a:r>
              <a:rPr lang="en-US" dirty="0" err="1" smtClean="0"/>
              <a:t>Takodje</a:t>
            </a:r>
            <a:r>
              <a:rPr lang="en-US" dirty="0" smtClean="0"/>
              <a:t> </a:t>
            </a:r>
            <a:r>
              <a:rPr lang="en-US" dirty="0" err="1" smtClean="0"/>
              <a:t>oznacavamo</a:t>
            </a:r>
            <a:r>
              <a:rPr lang="en-US" dirty="0" smtClean="0"/>
              <a:t> grad u </a:t>
            </a:r>
            <a:r>
              <a:rPr lang="en-US" dirty="0" err="1" smtClean="0"/>
              <a:t>kom</a:t>
            </a:r>
            <a:r>
              <a:rPr lang="en-US" dirty="0" smtClean="0"/>
              <a:t> se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prodavnica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Prikaz</a:t>
            </a:r>
            <a:r>
              <a:rPr lang="en-US" dirty="0" smtClean="0"/>
              <a:t> </a:t>
            </a:r>
            <a:r>
              <a:rPr lang="en-US" dirty="0" err="1" smtClean="0"/>
              <a:t>jednog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izaberemo</a:t>
            </a:r>
            <a:r>
              <a:rPr lang="en-US" dirty="0" smtClean="0"/>
              <a:t> </a:t>
            </a:r>
            <a:r>
              <a:rPr lang="en-US" dirty="0" err="1" smtClean="0"/>
              <a:t>jednu</a:t>
            </a:r>
            <a:r>
              <a:rPr lang="en-US" dirty="0" smtClean="0"/>
              <a:t> od </a:t>
            </a:r>
            <a:r>
              <a:rPr lang="en-US" dirty="0" err="1" smtClean="0"/>
              <a:t>slicica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r>
              <a:rPr lang="en-US" dirty="0" smtClean="0"/>
              <a:t>, </a:t>
            </a:r>
            <a:r>
              <a:rPr lang="en-US" dirty="0" err="1" smtClean="0"/>
              <a:t>dobijamo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kome</a:t>
            </a:r>
            <a:r>
              <a:rPr lang="en-US" dirty="0" smtClean="0"/>
              <a:t> je </a:t>
            </a:r>
            <a:r>
              <a:rPr lang="en-US" dirty="0" err="1" smtClean="0"/>
              <a:t>prikazan</a:t>
            </a:r>
            <a:r>
              <a:rPr lang="en-US" dirty="0" smtClean="0"/>
              <a:t> model </a:t>
            </a:r>
            <a:r>
              <a:rPr lang="en-US" dirty="0" err="1" smtClean="0"/>
              <a:t>Iz</a:t>
            </a:r>
            <a:r>
              <a:rPr lang="en-US" dirty="0" smtClean="0"/>
              <a:t> vise </a:t>
            </a:r>
            <a:r>
              <a:rPr lang="en-US" dirty="0" err="1" smtClean="0"/>
              <a:t>uglova</a:t>
            </a:r>
            <a:r>
              <a:rPr lang="en-US" dirty="0" smtClean="0"/>
              <a:t> I </a:t>
            </a:r>
            <a:r>
              <a:rPr lang="en-US" dirty="0" err="1" smtClean="0"/>
              <a:t>gde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procitati</a:t>
            </a:r>
            <a:r>
              <a:rPr lang="en-US" dirty="0" smtClean="0"/>
              <a:t> </a:t>
            </a:r>
            <a:r>
              <a:rPr lang="en-US" dirty="0" err="1" smtClean="0"/>
              <a:t>nesto</a:t>
            </a:r>
            <a:r>
              <a:rPr lang="en-US" dirty="0" smtClean="0"/>
              <a:t> vise o </a:t>
            </a:r>
            <a:r>
              <a:rPr lang="en-US" dirty="0" err="1" smtClean="0"/>
              <a:t>modelu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I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izvuceni</a:t>
            </a:r>
            <a:r>
              <a:rPr lang="en-US" dirty="0" smtClean="0"/>
              <a:t> </a:t>
            </a:r>
            <a:r>
              <a:rPr lang="en-US" dirty="0" err="1" smtClean="0"/>
              <a:t>dinamicki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Takodje</a:t>
            </a:r>
            <a:r>
              <a:rPr lang="en-US" dirty="0" smtClean="0"/>
              <a:t> </a:t>
            </a:r>
            <a:r>
              <a:rPr lang="en-US" dirty="0" err="1" smtClean="0"/>
              <a:t>imamo</a:t>
            </a:r>
            <a:r>
              <a:rPr lang="en-US" dirty="0" smtClean="0"/>
              <a:t> I </a:t>
            </a:r>
            <a:r>
              <a:rPr lang="en-US" dirty="0" err="1" smtClean="0"/>
              <a:t>dugme</a:t>
            </a:r>
            <a:r>
              <a:rPr lang="en-US" dirty="0" smtClean="0"/>
              <a:t> “</a:t>
            </a:r>
            <a:r>
              <a:rPr lang="en-US" dirty="0" err="1" smtClean="0"/>
              <a:t>Proveri</a:t>
            </a:r>
            <a:r>
              <a:rPr lang="en-US" dirty="0" smtClean="0"/>
              <a:t> </a:t>
            </a:r>
            <a:r>
              <a:rPr lang="en-US" dirty="0" err="1" smtClean="0"/>
              <a:t>stanje</a:t>
            </a:r>
            <a:r>
              <a:rPr lang="en-US" dirty="0" smtClean="0"/>
              <a:t> ” </a:t>
            </a:r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kog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da </a:t>
            </a:r>
            <a:r>
              <a:rPr lang="en-US" dirty="0" err="1" smtClean="0"/>
              <a:t>dobijemo</a:t>
            </a:r>
            <a:r>
              <a:rPr lang="en-US" dirty="0" smtClean="0"/>
              <a:t> </a:t>
            </a:r>
            <a:r>
              <a:rPr lang="en-US" dirty="0" err="1" smtClean="0"/>
              <a:t>informaciju</a:t>
            </a:r>
            <a:r>
              <a:rPr lang="en-US" dirty="0" smtClean="0"/>
              <a:t> o </a:t>
            </a:r>
            <a:r>
              <a:rPr lang="en-US" dirty="0" err="1" smtClean="0"/>
              <a:t>dostupnosti</a:t>
            </a:r>
            <a:r>
              <a:rPr lang="en-US" dirty="0" smtClean="0"/>
              <a:t> tog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patike</a:t>
            </a:r>
            <a:r>
              <a:rPr lang="en-US" dirty="0" smtClean="0"/>
              <a:t>. </a:t>
            </a:r>
            <a:r>
              <a:rPr lang="en-US" dirty="0" err="1" smtClean="0"/>
              <a:t>Gde</a:t>
            </a:r>
            <a:r>
              <a:rPr lang="en-US" dirty="0" smtClean="0"/>
              <a:t> I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brojevi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dostupni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410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1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404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1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Izgled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Unique AI- unique auto increment</a:t>
            </a:r>
          </a:p>
          <a:p>
            <a:r>
              <a:rPr lang="en-US" dirty="0" err="1" smtClean="0"/>
              <a:t>NN</a:t>
            </a:r>
            <a:r>
              <a:rPr lang="en-US" smtClean="0"/>
              <a:t>- not null</a:t>
            </a:r>
            <a:endParaRPr lang="en-US" dirty="0"/>
          </a:p>
        </p:txBody>
      </p:sp>
      <p:pic>
        <p:nvPicPr>
          <p:cNvPr id="14338" name="Picture 2" descr="C:\Users\KA\Desktop\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27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</a:t>
            </a:r>
            <a:r>
              <a:rPr lang="en-US" dirty="0" smtClean="0"/>
              <a:t>: </a:t>
            </a:r>
            <a:r>
              <a:rPr lang="en-US" dirty="0" err="1" smtClean="0"/>
              <a:t>Podavnica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gore </a:t>
            </a:r>
            <a:r>
              <a:rPr lang="en-US" dirty="0" err="1" smtClean="0"/>
              <a:t>navedenoj</a:t>
            </a:r>
            <a:r>
              <a:rPr lang="en-US" dirty="0" smtClean="0"/>
              <a:t> </a:t>
            </a:r>
            <a:r>
              <a:rPr lang="en-US" dirty="0" err="1" smtClean="0"/>
              <a:t>temi</a:t>
            </a:r>
            <a:r>
              <a:rPr lang="en-US" dirty="0" smtClean="0"/>
              <a:t> </a:t>
            </a:r>
            <a:r>
              <a:rPr lang="en-US" dirty="0" err="1" smtClean="0"/>
              <a:t>pokusao</a:t>
            </a:r>
            <a:r>
              <a:rPr lang="en-US" dirty="0" smtClean="0"/>
              <a:t> </a:t>
            </a:r>
            <a:r>
              <a:rPr lang="en-US" dirty="0" err="1" smtClean="0"/>
              <a:t>sam</a:t>
            </a:r>
            <a:r>
              <a:rPr lang="en-US" dirty="0" smtClean="0"/>
              <a:t> da </a:t>
            </a:r>
            <a:r>
              <a:rPr lang="en-US" dirty="0" err="1" smtClean="0"/>
              <a:t>napravim</a:t>
            </a:r>
            <a:r>
              <a:rPr lang="en-US" dirty="0"/>
              <a:t> </a:t>
            </a:r>
            <a:r>
              <a:rPr lang="en-US" dirty="0" smtClean="0"/>
              <a:t>web </a:t>
            </a:r>
            <a:r>
              <a:rPr lang="en-US" dirty="0" err="1" smtClean="0"/>
              <a:t>sajt</a:t>
            </a:r>
            <a:r>
              <a:rPr lang="en-US" dirty="0" smtClean="0"/>
              <a:t> </a:t>
            </a:r>
            <a:r>
              <a:rPr lang="en-US" dirty="0" err="1" smtClean="0"/>
              <a:t>prodavnice</a:t>
            </a:r>
            <a:r>
              <a:rPr lang="en-US" dirty="0" smtClean="0"/>
              <a:t> </a:t>
            </a:r>
            <a:r>
              <a:rPr lang="en-US" dirty="0" err="1" smtClean="0"/>
              <a:t>patika</a:t>
            </a:r>
            <a:r>
              <a:rPr lang="en-US" dirty="0" smtClean="0"/>
              <a:t> </a:t>
            </a:r>
            <a:r>
              <a:rPr lang="en-US" dirty="0" err="1" smtClean="0"/>
              <a:t>koristeci</a:t>
            </a:r>
            <a:r>
              <a:rPr lang="en-US" dirty="0" smtClean="0"/>
              <a:t> </a:t>
            </a:r>
            <a:r>
              <a:rPr lang="en-US" dirty="0" err="1" smtClean="0"/>
              <a:t>HTML,PHP,CSS,MYSQL</a:t>
            </a:r>
            <a:r>
              <a:rPr lang="en-US" dirty="0" smtClean="0"/>
              <a:t> </a:t>
            </a:r>
            <a:r>
              <a:rPr lang="en-US" dirty="0" err="1" smtClean="0"/>
              <a:t>tegnologije</a:t>
            </a: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KA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5" y="3810000"/>
            <a:ext cx="1461995" cy="14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A\Desktop\CSS3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8" y="3810000"/>
            <a:ext cx="1047961" cy="14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A\Desktop\1200px-PHP-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79112"/>
            <a:ext cx="2832782" cy="15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A\Desktop\MySQL_лого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35192"/>
            <a:ext cx="2844800" cy="14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Upotreba</a:t>
            </a:r>
            <a:r>
              <a:rPr lang="en-US" dirty="0" smtClean="0"/>
              <a:t> </a:t>
            </a:r>
            <a:r>
              <a:rPr lang="en-US" dirty="0" err="1" smtClean="0"/>
              <a:t>tehnologije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Sajt</a:t>
            </a:r>
            <a:r>
              <a:rPr lang="en-US" dirty="0" smtClean="0"/>
              <a:t> je </a:t>
            </a:r>
            <a:r>
              <a:rPr lang="en-US" dirty="0" err="1" smtClean="0"/>
              <a:t>napravljen</a:t>
            </a:r>
            <a:r>
              <a:rPr lang="en-US" dirty="0" smtClean="0"/>
              <a:t> od </a:t>
            </a:r>
            <a:r>
              <a:rPr lang="en-US" dirty="0" err="1" smtClean="0"/>
              <a:t>nule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uzoru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jedne</a:t>
            </a:r>
            <a:r>
              <a:rPr lang="en-US" dirty="0" smtClean="0"/>
              <a:t> od </a:t>
            </a:r>
            <a:r>
              <a:rPr lang="en-US" dirty="0" err="1" smtClean="0"/>
              <a:t>vodecih</a:t>
            </a:r>
            <a:r>
              <a:rPr lang="en-US" dirty="0" smtClean="0"/>
              <a:t> </a:t>
            </a:r>
            <a:r>
              <a:rPr lang="en-US" dirty="0" err="1" smtClean="0"/>
              <a:t>prodavnica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svetu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Logo je </a:t>
            </a:r>
            <a:r>
              <a:rPr lang="en-US" dirty="0" err="1" smtClean="0"/>
              <a:t>takodje</a:t>
            </a:r>
            <a:r>
              <a:rPr lang="en-US" dirty="0" smtClean="0"/>
              <a:t> </a:t>
            </a:r>
            <a:r>
              <a:rPr lang="en-US" dirty="0" err="1" smtClean="0"/>
              <a:t>napravljen</a:t>
            </a:r>
            <a:r>
              <a:rPr lang="en-US" dirty="0" smtClean="0"/>
              <a:t> od </a:t>
            </a:r>
            <a:r>
              <a:rPr lang="en-US" dirty="0" err="1" smtClean="0"/>
              <a:t>nule</a:t>
            </a:r>
            <a:r>
              <a:rPr lang="en-US" dirty="0" smtClean="0"/>
              <a:t>, </a:t>
            </a:r>
            <a:r>
              <a:rPr lang="en-US" dirty="0" err="1" smtClean="0"/>
              <a:t>dok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druge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r>
              <a:rPr lang="en-US" dirty="0" err="1" smtClean="0"/>
              <a:t>preuzete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interneta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43741"/>
            <a:ext cx="8229600" cy="403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0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6906409" cy="49182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Na </a:t>
            </a:r>
            <a:r>
              <a:rPr lang="en-US" dirty="0" err="1" smtClean="0"/>
              <a:t>samom</a:t>
            </a:r>
            <a:r>
              <a:rPr lang="en-US" dirty="0" smtClean="0"/>
              <a:t> </a:t>
            </a:r>
            <a:r>
              <a:rPr lang="en-US" dirty="0" err="1" smtClean="0"/>
              <a:t>Homepag</a:t>
            </a:r>
            <a:r>
              <a:rPr lang="en-US" dirty="0" smtClean="0"/>
              <a:t>-u se </a:t>
            </a:r>
            <a:r>
              <a:rPr lang="en-US" dirty="0" err="1" smtClean="0"/>
              <a:t>nalaze</a:t>
            </a:r>
            <a:r>
              <a:rPr lang="en-US" dirty="0" smtClean="0"/>
              <a:t> </a:t>
            </a:r>
            <a:r>
              <a:rPr lang="en-US" dirty="0" err="1" smtClean="0"/>
              <a:t>ponudjeni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prodaju</a:t>
            </a:r>
            <a:r>
              <a:rPr lang="en-US" dirty="0" smtClean="0"/>
              <a:t> u </a:t>
            </a:r>
            <a:r>
              <a:rPr lang="en-US" dirty="0" err="1" smtClean="0"/>
              <a:t>prodavnici</a:t>
            </a:r>
            <a:r>
              <a:rPr lang="en-US" dirty="0" smtClean="0"/>
              <a:t>. Ti </a:t>
            </a:r>
            <a:r>
              <a:rPr lang="en-US" dirty="0" err="1" smtClean="0"/>
              <a:t>modeli</a:t>
            </a:r>
            <a:r>
              <a:rPr lang="en-US" dirty="0" smtClean="0"/>
              <a:t> , </a:t>
            </a:r>
            <a:r>
              <a:rPr lang="en-US" dirty="0" err="1" smtClean="0"/>
              <a:t>zajedno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slikama</a:t>
            </a:r>
            <a:r>
              <a:rPr lang="en-US" dirty="0" smtClean="0"/>
              <a:t>,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izvadjeni</a:t>
            </a:r>
            <a:r>
              <a:rPr lang="en-US" dirty="0" smtClean="0"/>
              <a:t> </a:t>
            </a:r>
            <a:r>
              <a:rPr lang="en-US" dirty="0" err="1" smtClean="0"/>
              <a:t>dinamicki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 smtClean="0"/>
          </a:p>
          <a:p>
            <a:pPr lvl="1"/>
            <a:r>
              <a:rPr lang="en-US" dirty="0" smtClean="0"/>
              <a:t>Gore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NAVBAR</a:t>
            </a:r>
            <a:r>
              <a:rPr lang="en-US" dirty="0" smtClean="0"/>
              <a:t> u </a:t>
            </a:r>
            <a:r>
              <a:rPr lang="en-US" dirty="0" err="1" smtClean="0"/>
              <a:t>kome</a:t>
            </a:r>
            <a:r>
              <a:rPr lang="en-US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nalaze</a:t>
            </a:r>
            <a:r>
              <a:rPr lang="en-US" dirty="0" smtClean="0"/>
              <a:t> </a:t>
            </a:r>
            <a:r>
              <a:rPr lang="en-US" dirty="0" smtClean="0"/>
              <a:t>3 </a:t>
            </a:r>
            <a:r>
              <a:rPr lang="en-US" dirty="0" err="1" smtClean="0"/>
              <a:t>dugmeta</a:t>
            </a:r>
            <a:endParaRPr lang="en-US" dirty="0" smtClean="0"/>
          </a:p>
          <a:p>
            <a:pPr lvl="1"/>
            <a:r>
              <a:rPr lang="en-US" dirty="0" smtClean="0"/>
              <a:t>About, contact I login 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dugme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vodi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veb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blize</a:t>
            </a:r>
            <a:r>
              <a:rPr lang="en-US" dirty="0" smtClean="0"/>
              <a:t> </a:t>
            </a:r>
            <a:r>
              <a:rPr lang="en-US" dirty="0" err="1" smtClean="0"/>
              <a:t>opisuje</a:t>
            </a:r>
            <a:r>
              <a:rPr lang="en-US" dirty="0" smtClean="0"/>
              <a:t> </a:t>
            </a:r>
            <a:r>
              <a:rPr lang="en-US" dirty="0" err="1" smtClean="0"/>
              <a:t>samu</a:t>
            </a:r>
            <a:r>
              <a:rPr lang="en-US" dirty="0" smtClean="0"/>
              <a:t> </a:t>
            </a:r>
            <a:r>
              <a:rPr lang="en-US" dirty="0" err="1" smtClean="0"/>
              <a:t>kompaniju</a:t>
            </a:r>
            <a:r>
              <a:rPr lang="en-US" dirty="0" smtClean="0"/>
              <a:t> “Unordinary kicks”</a:t>
            </a:r>
          </a:p>
          <a:p>
            <a:pPr lvl="1"/>
            <a:r>
              <a:rPr lang="en-US" dirty="0" smtClean="0"/>
              <a:t>Contact </a:t>
            </a:r>
            <a:r>
              <a:rPr lang="en-US" dirty="0" err="1" smtClean="0"/>
              <a:t>stranica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vodi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veb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</a:t>
            </a:r>
            <a:r>
              <a:rPr lang="en-US" dirty="0" err="1" smtClean="0"/>
              <a:t>gde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pronaci</a:t>
            </a:r>
            <a:r>
              <a:rPr lang="en-US" dirty="0" smtClean="0"/>
              <a:t> vise </a:t>
            </a:r>
            <a:r>
              <a:rPr lang="en-US" dirty="0" err="1" smtClean="0"/>
              <a:t>informacija</a:t>
            </a:r>
            <a:r>
              <a:rPr lang="en-US" dirty="0" smtClean="0"/>
              <a:t> o tome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kontaktirati</a:t>
            </a:r>
            <a:r>
              <a:rPr lang="en-US" dirty="0" smtClean="0"/>
              <a:t> </a:t>
            </a:r>
            <a:r>
              <a:rPr lang="en-US" dirty="0" err="1" smtClean="0"/>
              <a:t>prodavnicu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024744" cy="1143000"/>
          </a:xfrm>
        </p:spPr>
        <p:txBody>
          <a:bodyPr/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84456"/>
            <a:ext cx="8229600" cy="39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dugme</a:t>
            </a:r>
            <a:r>
              <a:rPr lang="en-US" dirty="0" smtClean="0"/>
              <a:t> log in </a:t>
            </a:r>
            <a:r>
              <a:rPr lang="en-US" dirty="0" err="1" smtClean="0"/>
              <a:t>odlazimo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prijavu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r>
              <a:rPr lang="en-US" dirty="0" smtClean="0"/>
              <a:t>,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registraciju</a:t>
            </a:r>
            <a:r>
              <a:rPr lang="en-US" dirty="0" smtClean="0"/>
              <a:t> </a:t>
            </a:r>
            <a:r>
              <a:rPr lang="en-US" dirty="0" err="1" smtClean="0"/>
              <a:t>novog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proveravamo</a:t>
            </a:r>
            <a:r>
              <a:rPr lang="en-US" dirty="0" smtClean="0"/>
              <a:t> da li </a:t>
            </a:r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en-US" dirty="0" err="1" smtClean="0"/>
              <a:t>korisnik</a:t>
            </a:r>
            <a:r>
              <a:rPr lang="en-US" dirty="0" smtClean="0"/>
              <a:t>, </a:t>
            </a:r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postoji</a:t>
            </a:r>
            <a:r>
              <a:rPr lang="en-US" dirty="0" smtClean="0"/>
              <a:t>  </a:t>
            </a:r>
            <a:r>
              <a:rPr lang="en-US" dirty="0" err="1" smtClean="0"/>
              <a:t>automatski</a:t>
            </a:r>
            <a:r>
              <a:rPr lang="en-US" dirty="0" smtClean="0"/>
              <a:t> se </a:t>
            </a:r>
            <a:r>
              <a:rPr lang="en-US" dirty="0" err="1" smtClean="0"/>
              <a:t>vracamo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Homepage</a:t>
            </a:r>
          </a:p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nema</a:t>
            </a:r>
            <a:r>
              <a:rPr lang="en-US" dirty="0" smtClean="0"/>
              <a:t> </a:t>
            </a:r>
            <a:r>
              <a:rPr lang="en-US" dirty="0" err="1" smtClean="0"/>
              <a:t>profil</a:t>
            </a:r>
            <a:r>
              <a:rPr lang="en-US" dirty="0" smtClean="0"/>
              <a:t>, </a:t>
            </a:r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dugme</a:t>
            </a:r>
            <a:r>
              <a:rPr lang="en-US" dirty="0" smtClean="0"/>
              <a:t> Register Here </a:t>
            </a:r>
            <a:r>
              <a:rPr lang="en-US" dirty="0" err="1" smtClean="0"/>
              <a:t>otvaramo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kojoj</a:t>
            </a:r>
            <a:r>
              <a:rPr lang="en-US" dirty="0" smtClean="0"/>
              <a:t> se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moze</a:t>
            </a:r>
            <a:r>
              <a:rPr lang="en-US" dirty="0" smtClean="0"/>
              <a:t> </a:t>
            </a:r>
            <a:r>
              <a:rPr lang="en-US" dirty="0" err="1" smtClean="0"/>
              <a:t>registrovati</a:t>
            </a:r>
            <a:r>
              <a:rPr lang="en-US" dirty="0" smtClean="0"/>
              <a:t>. </a:t>
            </a: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registracije</a:t>
            </a:r>
            <a:r>
              <a:rPr lang="en-US" dirty="0" smtClean="0"/>
              <a:t>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o </a:t>
            </a:r>
            <a:r>
              <a:rPr lang="en-US" dirty="0" err="1" smtClean="0"/>
              <a:t>korisniku</a:t>
            </a:r>
            <a:r>
              <a:rPr lang="en-US" dirty="0" smtClean="0"/>
              <a:t> se </a:t>
            </a:r>
            <a:r>
              <a:rPr lang="en-US" dirty="0" err="1" smtClean="0"/>
              <a:t>skladiste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08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467600" cy="505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9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762000"/>
            <a:ext cx="6830209" cy="5070629"/>
          </a:xfrm>
        </p:spPr>
        <p:txBody>
          <a:bodyPr/>
          <a:lstStyle/>
          <a:p>
            <a:pPr lvl="1"/>
            <a:r>
              <a:rPr lang="en-US" dirty="0" err="1" smtClean="0"/>
              <a:t>Ukoliko</a:t>
            </a:r>
            <a:r>
              <a:rPr lang="en-US" dirty="0" smtClean="0"/>
              <a:t> je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uspeo</a:t>
            </a:r>
            <a:r>
              <a:rPr lang="en-US" dirty="0" smtClean="0"/>
              <a:t> da </a:t>
            </a:r>
            <a:r>
              <a:rPr lang="en-US" dirty="0" err="1" smtClean="0"/>
              <a:t>pristupi</a:t>
            </a:r>
            <a:r>
              <a:rPr lang="en-US" dirty="0" smtClean="0"/>
              <a:t> </a:t>
            </a:r>
            <a:r>
              <a:rPr lang="en-US" dirty="0" err="1" smtClean="0"/>
              <a:t>svom</a:t>
            </a:r>
            <a:r>
              <a:rPr lang="en-US" dirty="0" smtClean="0"/>
              <a:t> </a:t>
            </a:r>
            <a:r>
              <a:rPr lang="en-US" dirty="0" err="1" smtClean="0"/>
              <a:t>profilu</a:t>
            </a:r>
            <a:r>
              <a:rPr lang="en-US" dirty="0" smtClean="0"/>
              <a:t> , on je </a:t>
            </a:r>
            <a:r>
              <a:rPr lang="en-US" dirty="0" err="1" smtClean="0"/>
              <a:t>vracen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pocetnu</a:t>
            </a:r>
            <a:r>
              <a:rPr lang="en-US" dirty="0" smtClean="0"/>
              <a:t> </a:t>
            </a:r>
            <a:r>
              <a:rPr lang="en-US" dirty="0" err="1" smtClean="0"/>
              <a:t>stranicu</a:t>
            </a:r>
            <a:r>
              <a:rPr lang="en-US" dirty="0" smtClean="0"/>
              <a:t> </a:t>
            </a:r>
            <a:r>
              <a:rPr lang="en-US" dirty="0" err="1" smtClean="0"/>
              <a:t>gde</a:t>
            </a:r>
            <a:r>
              <a:rPr lang="en-US" dirty="0" smtClean="0"/>
              <a:t> se </a:t>
            </a:r>
            <a:r>
              <a:rPr lang="en-US" dirty="0" err="1" smtClean="0"/>
              <a:t>sada</a:t>
            </a:r>
            <a:r>
              <a:rPr lang="en-US" dirty="0" smtClean="0"/>
              <a:t> </a:t>
            </a:r>
            <a:r>
              <a:rPr lang="en-US" dirty="0" err="1" smtClean="0"/>
              <a:t>dinamicki</a:t>
            </a:r>
            <a:r>
              <a:rPr lang="en-US" dirty="0" smtClean="0"/>
              <a:t> </a:t>
            </a:r>
            <a:r>
              <a:rPr lang="en-US" dirty="0" err="1" smtClean="0"/>
              <a:t>pojavljuje</a:t>
            </a:r>
            <a:r>
              <a:rPr lang="en-US" dirty="0" smtClean="0"/>
              <a:t> novo </a:t>
            </a:r>
            <a:r>
              <a:rPr lang="en-US" dirty="0" err="1" smtClean="0"/>
              <a:t>dugme</a:t>
            </a:r>
            <a:r>
              <a:rPr lang="en-US" dirty="0" smtClean="0"/>
              <a:t> u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“Edit page”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sluzi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modifikaciju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Takodje</a:t>
            </a:r>
            <a:r>
              <a:rPr lang="en-US" dirty="0" smtClean="0"/>
              <a:t>, </a:t>
            </a:r>
            <a:r>
              <a:rPr lang="en-US" dirty="0" err="1" smtClean="0"/>
              <a:t>dinamicki</a:t>
            </a:r>
            <a:r>
              <a:rPr lang="en-US" dirty="0" smtClean="0"/>
              <a:t> se </a:t>
            </a:r>
            <a:r>
              <a:rPr lang="en-US" dirty="0" err="1" smtClean="0"/>
              <a:t>dugme</a:t>
            </a:r>
            <a:r>
              <a:rPr lang="en-US" dirty="0" smtClean="0"/>
              <a:t> login </a:t>
            </a:r>
            <a:r>
              <a:rPr lang="en-US" dirty="0" err="1" smtClean="0"/>
              <a:t>pretvara</a:t>
            </a:r>
            <a:r>
              <a:rPr lang="en-US" dirty="0" smtClean="0"/>
              <a:t> u logout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4191"/>
            <a:ext cx="8915400" cy="288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7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457</Words>
  <Application>Microsoft Office PowerPoint</Application>
  <PresentationFormat>On-screen Show (4:3)</PresentationFormat>
  <Paragraphs>48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Veb platforme 2. kolokvijum </vt:lpstr>
      <vt:lpstr>Tema: Podavnica patika</vt:lpstr>
      <vt:lpstr>Upotreba tehnologije</vt:lpstr>
      <vt:lpstr>Homepage</vt:lpstr>
      <vt:lpstr>PowerPoint Presentation</vt:lpstr>
      <vt:lpstr>About page</vt:lpstr>
      <vt:lpstr>Log-in page</vt:lpstr>
      <vt:lpstr>PowerPoint Presentation</vt:lpstr>
      <vt:lpstr>PowerPoint Presentation</vt:lpstr>
      <vt:lpstr>EDIT PAGE</vt:lpstr>
      <vt:lpstr>PowerPoint Presentation</vt:lpstr>
      <vt:lpstr>Ubaci novu patiku</vt:lpstr>
      <vt:lpstr>Lista prodanica</vt:lpstr>
      <vt:lpstr>Dodaj Grad</vt:lpstr>
      <vt:lpstr>Dodaj Prodavnicu</vt:lpstr>
      <vt:lpstr>Prikaz jednog modela patika</vt:lpstr>
      <vt:lpstr>PowerPoint Presentation</vt:lpstr>
      <vt:lpstr>PowerPoint Presentation</vt:lpstr>
      <vt:lpstr>Izgled baze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</dc:creator>
  <cp:lastModifiedBy>KA</cp:lastModifiedBy>
  <cp:revision>19</cp:revision>
  <dcterms:created xsi:type="dcterms:W3CDTF">2006-08-16T00:00:00Z</dcterms:created>
  <dcterms:modified xsi:type="dcterms:W3CDTF">2021-06-10T11:46:55Z</dcterms:modified>
</cp:coreProperties>
</file>